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74" r:id="rId5"/>
    <p:sldId id="276" r:id="rId6"/>
    <p:sldId id="275" r:id="rId7"/>
    <p:sldId id="259" r:id="rId8"/>
    <p:sldId id="277" r:id="rId9"/>
    <p:sldId id="278" r:id="rId10"/>
    <p:sldId id="279" r:id="rId11"/>
    <p:sldId id="281" r:id="rId12"/>
    <p:sldId id="280" r:id="rId13"/>
    <p:sldId id="282" r:id="rId14"/>
    <p:sldId id="283" r:id="rId15"/>
    <p:sldId id="284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81E292-2646-409E-B279-25B88E622B59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B42A8B-8052-48CF-9622-732E05AD6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548680"/>
            <a:ext cx="849694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детский сад общеразвивающего вида № 6</a:t>
            </a:r>
          </a:p>
          <a:p>
            <a:pPr algn="ctr"/>
            <a:r>
              <a:rPr lang="ru-RU" sz="2400" b="1">
                <a:solidFill>
                  <a:srgbClr val="0070C0"/>
                </a:solidFill>
              </a:rPr>
              <a:t>«Формирование элементарных математических представлений </a:t>
            </a:r>
            <a:endParaRPr lang="ru-RU" sz="2400">
              <a:solidFill>
                <a:srgbClr val="0070C0"/>
              </a:solidFill>
            </a:endParaRPr>
          </a:p>
          <a:p>
            <a:pPr algn="ctr"/>
            <a:r>
              <a:rPr lang="ru-RU" sz="2400" b="1">
                <a:solidFill>
                  <a:srgbClr val="0070C0"/>
                </a:solidFill>
              </a:rPr>
              <a:t>детей старшего дошкольного возраста через дидактические игры с цифрами и числами »</a:t>
            </a:r>
            <a:endParaRPr lang="ru-RU" sz="2400">
              <a:solidFill>
                <a:srgbClr val="0070C0"/>
              </a:solidFill>
            </a:endParaRPr>
          </a:p>
          <a:p>
            <a:pPr algn="ctr"/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воспитатель: </a:t>
            </a:r>
          </a:p>
          <a:p>
            <a:pPr algn="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Крамарь Е.А.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7030A0"/>
                </a:solidFill>
              </a:rPr>
              <a:t> </a:t>
            </a:r>
          </a:p>
        </p:txBody>
      </p:sp>
      <p:pic>
        <p:nvPicPr>
          <p:cNvPr id="5" name="Рисунок 4" descr="L:\фото\20190409_1130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2976"/>
            <a:ext cx="3960440" cy="331236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755576" y="2628201"/>
            <a:ext cx="76328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«Математический паровозик»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614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crr5tula.ru/files/FGOS/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90" y="0"/>
            <a:ext cx="9204535" cy="685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509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35292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4000" dirty="0">
                <a:solidFill>
                  <a:srgbClr val="0070C0"/>
                </a:solidFill>
              </a:rPr>
              <a:t>заключается в том, что в использовании </a:t>
            </a:r>
            <a:r>
              <a:rPr lang="ru-RU" sz="4000" dirty="0" err="1">
                <a:solidFill>
                  <a:srgbClr val="0070C0"/>
                </a:solidFill>
              </a:rPr>
              <a:t>деятельностного</a:t>
            </a:r>
            <a:r>
              <a:rPr lang="ru-RU" sz="4000" dirty="0">
                <a:solidFill>
                  <a:srgbClr val="0070C0"/>
                </a:solidFill>
              </a:rPr>
              <a:t> подхода в обучении и формировании математических понятий, через практические действия, эффективно используется метод наглядности и игровой деятельности. </a:t>
            </a:r>
          </a:p>
        </p:txBody>
      </p:sp>
    </p:spTree>
    <p:extLst>
      <p:ext uri="{BB962C8B-B14F-4D97-AF65-F5344CB8AC3E}">
        <p14:creationId xmlns:p14="http://schemas.microsoft.com/office/powerpoint/2010/main" val="743209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04664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Новизна: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3200" dirty="0">
                <a:solidFill>
                  <a:srgbClr val="0070C0"/>
                </a:solidFill>
              </a:rPr>
              <a:t>Дидактическое игровое пособие представлено в виде красочно оформленного весёлого паровозика с вагончиками и необычными картинками–игрушками, озорными цифрами и карточками. Привлекательность для ребёнка основа наборного полотна и безопасный способ быстрого размещения картинок на вагончиках, согласно поставленной педагогом задаче и выбранной детьми игре. 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48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04664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Ценность: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4000" dirty="0">
                <a:solidFill>
                  <a:srgbClr val="0070C0"/>
                </a:solidFill>
              </a:rPr>
              <a:t>заключается в том, что материал составлен на основе опыта работы воспитателя и тесно перекликается с основными задачами ФГОС ДО, воспитания активного, инициативного и творчески мыслящего дошкольника.</a:t>
            </a:r>
          </a:p>
        </p:txBody>
      </p:sp>
    </p:spTree>
    <p:extLst>
      <p:ext uri="{BB962C8B-B14F-4D97-AF65-F5344CB8AC3E}">
        <p14:creationId xmlns:p14="http://schemas.microsoft.com/office/powerpoint/2010/main" val="3684458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548680"/>
            <a:ext cx="813690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70C0"/>
                </a:solidFill>
              </a:rPr>
              <a:t>овладеть умением выделять образы цифр и чисел;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70C0"/>
                </a:solidFill>
              </a:rPr>
              <a:t>закреплять навыки последовательного и обратного счета;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70C0"/>
                </a:solidFill>
              </a:rPr>
              <a:t>соотносить количество пальцев или предметов с определенной цифрой;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70C0"/>
                </a:solidFill>
              </a:rPr>
              <a:t>развивать зрительную память и ручную моторику, внимание и образное и логическое мышление, ориентировку в пространстве и на плоскости, музыкальный слух и чувство ритма;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70C0"/>
                </a:solidFill>
              </a:rPr>
              <a:t>овладеть различными речевыми умениями и навыками.</a:t>
            </a:r>
            <a:br>
              <a:rPr lang="ru-RU" sz="2800" dirty="0">
                <a:solidFill>
                  <a:srgbClr val="0070C0"/>
                </a:solidFill>
              </a:rPr>
            </a:b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128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33265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«Мои первые цифры»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549841" y="980728"/>
            <a:ext cx="4022159" cy="5505794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 детей количественному счёту до 10, развивать мышление и память.</a:t>
            </a:r>
          </a:p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вагончики с цифрами от 1 до 10, палочки с изображением игрушек от 1 до 10.</a:t>
            </a:r>
          </a:p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игры: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раздаёт вагончики с цифрами детям (5 – 6 чел), палочки с изображением игрушек лежат на столе. Тот, кто быстрее подберёт к вагончикам с цифрами, палочки с изображением игрушек в соответствии с заданной цифрой, тот и выиграл.</a:t>
            </a:r>
          </a:p>
          <a:p>
            <a:endParaRPr lang="ru-RU" dirty="0"/>
          </a:p>
        </p:txBody>
      </p:sp>
      <p:pic>
        <p:nvPicPr>
          <p:cNvPr id="8" name="Объект 7" descr="L:\Пособие\фото пособия\20191014_161050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052736"/>
            <a:ext cx="3816424" cy="5328592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530156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«Живые числа».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544696" y="711860"/>
            <a:ext cx="8198623" cy="3384376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упражнять в счете (прямом и обратном) в пределах 10.</a:t>
            </a:r>
          </a:p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Вагончики с нарисованными на них числами от 1 до 10.</a:t>
            </a:r>
          </a:p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получают по вагончику. Выбирается водящий, в руках которого главный паровоз. Дети ходят по комнате. По сигналу водящего: «Числа! Встаньте по порядку!»- они строятся в шеренгу, называя свое число. (Один, два, три и т. д.). Дети меняются вагончиками. И игра продолжается. </a:t>
            </a: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игры. «Числа» строятся в обратном порядке от 10 до 1, пересчитываются по порядку.</a:t>
            </a:r>
          </a:p>
          <a:p>
            <a:endParaRPr lang="ru-RU" dirty="0"/>
          </a:p>
        </p:txBody>
      </p:sp>
      <p:pic>
        <p:nvPicPr>
          <p:cNvPr id="6" name="Объект 5" descr="L:\Пособие\фото пособия\20191014_161735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4096236"/>
            <a:ext cx="3600400" cy="251513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780610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«Назови соседей».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544696" y="711860"/>
            <a:ext cx="8198623" cy="264513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упражнять в определении последующего и предыдущего числа к названному.</a:t>
            </a:r>
          </a:p>
          <a:p>
            <a:pPr marL="45720" indent="0">
              <a:buNone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Материал.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Паровозик с вагончиками.</a:t>
            </a:r>
          </a:p>
          <a:p>
            <a:pPr marL="45720" indent="0">
              <a:buNone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игры.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называют число любого вагончика. Игрок выбирается с помощью считалки и называет предыдущее или последующее число. Если ребенок ошибся, все хором называют это число.</a:t>
            </a:r>
          </a:p>
          <a:p>
            <a:endParaRPr lang="ru-RU" dirty="0"/>
          </a:p>
        </p:txBody>
      </p:sp>
      <p:pic>
        <p:nvPicPr>
          <p:cNvPr id="7" name="Объект 6" descr="L:\Пособие\фото пособия\20191014_162107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56992"/>
            <a:ext cx="4464496" cy="3258417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807134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«Игрушки на палочках».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23528" y="711860"/>
            <a:ext cx="4896544" cy="530942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упражнять в порядковом счете, развивать внимание, зрительную память.</a:t>
            </a:r>
          </a:p>
          <a:p>
            <a:pPr marL="4572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Паровозик с вагончиками. Палочки из-под мороженного на них закрепляются картинки от 1 до 10 штук.</a:t>
            </a:r>
          </a:p>
          <a:p>
            <a:pPr marL="4572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Выбирается с помощью считалки водящий. Водящий запоминает, на каком вагончике находятся картинка на палочке и отворачивается. В это время другой ребёнок меняет местами картинку. Водящий поворачивается и говорит, что изменилось. Например, мишка был в пятом вагончике, а стал во втором, а мяч был во втором вагончике, а стал в пятом». Иногда игрушки могут оставаться на своих местах. Игра повторяется несколько раз.</a:t>
            </a:r>
          </a:p>
        </p:txBody>
      </p:sp>
      <p:pic>
        <p:nvPicPr>
          <p:cNvPr id="6" name="Объект 5" descr="L:\Пособие\фото пособия\20191014_162832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53662"/>
            <a:ext cx="3346450" cy="2212912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  <p:pic>
        <p:nvPicPr>
          <p:cNvPr id="8" name="Рисунок 7" descr="L:\Пособие\фото пособия\20191014_1629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45024"/>
            <a:ext cx="3347468" cy="223442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66059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«Путаница».</a:t>
            </a:r>
            <a:r>
              <a:rPr lang="ru-RU" sz="2800" b="1" dirty="0"/>
              <a:t> 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23528" y="711860"/>
            <a:ext cx="8496944" cy="2933164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r>
              <a:rPr lang="ru-RU" sz="2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упражнять в запоминании, развивать внимание, мышление.</a:t>
            </a:r>
          </a:p>
          <a:p>
            <a:pPr marL="45720" indent="0">
              <a:buNone/>
            </a:pPr>
            <a:r>
              <a:rPr lang="ru-RU" sz="2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Материал.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Паровозик с вагончиками. </a:t>
            </a:r>
          </a:p>
          <a:p>
            <a:pPr marL="45720" indent="0">
              <a:buNone/>
            </a:pPr>
            <a:r>
              <a:rPr lang="ru-RU" sz="2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игры.</a:t>
            </a:r>
            <a:endParaRPr lang="ru-RU" sz="2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Вагончики с цифрами раскладывают на столе. В тот момент, когда дети закрывают глаза, вагончики меняют местами. Дети находят эти изменения и возвращают вагончики на свои места. Играющие не только замечают изменения, но и говорят, где какой вагончик стоит и почему. Например, вагончик с цифрой 5 сейчас стоит между 1 и 3. Это не верно. Ее место между цифрами 4 и 6, потому что число 5 больше 4 на один, 5 должна стоять после 4. Ведущий комментирует действия детей.   </a:t>
            </a:r>
          </a:p>
          <a:p>
            <a:endParaRPr lang="ru-RU" dirty="0"/>
          </a:p>
        </p:txBody>
      </p:sp>
      <p:pic>
        <p:nvPicPr>
          <p:cNvPr id="6" name="Объект 5" descr="L:\Пособие\фото пособия\20191014_163039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45024"/>
            <a:ext cx="3617440" cy="2917165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686841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«Сколько?». </a:t>
            </a:r>
            <a:r>
              <a:rPr lang="ru-RU" sz="2800" b="1" dirty="0"/>
              <a:t> 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23528" y="711860"/>
            <a:ext cx="8496944" cy="322119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упражняет детей в счете, развивает мышление, ум и смекалку.</a:t>
            </a:r>
          </a:p>
          <a:p>
            <a:pPr marL="4572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палочки из-под мороженного на них закрепляются картинки от 1 до 10 штук. Карточки с изображением цифр.</a:t>
            </a:r>
          </a:p>
          <a:p>
            <a:pPr marL="4572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игры: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столе разложены палочки из-под мороженного на них закрепляются картинки от 1 до 10 штук и карточки с изображением цифр. Ведущий говорит: «Сейчас я опишу как выглядит игрушка. Тот, кто ее отгадает, пересчитает одинаковые игрушки на палочках и покажет цифру. Кто быстрее поднял цифру становится ведущим. </a:t>
            </a:r>
          </a:p>
          <a:p>
            <a:endParaRPr lang="ru-RU" dirty="0"/>
          </a:p>
        </p:txBody>
      </p:sp>
      <p:pic>
        <p:nvPicPr>
          <p:cNvPr id="8" name="Объект 7" descr="L:\Пособие\фото пособия\20191014_163525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05064"/>
            <a:ext cx="3634482" cy="252363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44233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«Кто первый назовет?» </a:t>
            </a:r>
            <a:r>
              <a:rPr lang="ru-RU" sz="2800" b="1" dirty="0"/>
              <a:t> 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23528" y="711860"/>
            <a:ext cx="8496944" cy="3221196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развивать порядковый счёт, мышление, внимание и слух.</a:t>
            </a:r>
          </a:p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Паровозик с вагончиками, музыкальные инструменты шумовые или ударные.</a:t>
            </a:r>
          </a:p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игры: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показывают разложенный на столе паровозик, на котором в ряд (слева на право или сверху вниз) изображены вагончики с цифрами. Ведущий, выбранный с помощью считалки, договаривается, откуда начинать пересчет вагонов: слева, справа, снизу, сверху. Ударяет молоточком несколько раз. Дети должны подсчитать количество ударов и найти вагончик с цифрой, который стоит на указанном месте. Кто первый назовет игрушку, становится победителем и занимает место ведущего.  </a:t>
            </a:r>
          </a:p>
          <a:p>
            <a:endParaRPr lang="ru-RU" dirty="0"/>
          </a:p>
        </p:txBody>
      </p:sp>
      <p:pic>
        <p:nvPicPr>
          <p:cNvPr id="6" name="Объект 5" descr="L:\Пособие\фото пособия\20191014_164125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861048"/>
            <a:ext cx="3706490" cy="272485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551604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88640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«Реши задачу на сложение и вычитание».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1520" y="711860"/>
            <a:ext cx="5184576" cy="530942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развивать логическое мышление, смекалку, упражнять в выполнении мыслительных операций.</a:t>
            </a:r>
          </a:p>
          <a:p>
            <a:pPr marL="4572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 с изображением цифр и знаков, счётные палочки.</a:t>
            </a:r>
          </a:p>
          <a:p>
            <a:pPr marL="4572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игры: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задает задачу, например, у Миши было 2 вертолёта, а Витя дал ему ещё 2 самолета, сколько стало игрушек у Миши. Дети из карточек складывают пример. Аналогичны пример с вычитанием.</a:t>
            </a:r>
          </a:p>
          <a:p>
            <a:pPr marL="4572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вариант:</a:t>
            </a:r>
          </a:p>
          <a:p>
            <a:pPr marL="4572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паровозик с вагончиками.</a:t>
            </a:r>
          </a:p>
          <a:p>
            <a:pPr marL="4572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игры:</a:t>
            </a:r>
          </a:p>
          <a:p>
            <a:pPr marL="4572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задает задачу, что на станцию прибыл паровоз с тремя вагончиками, к нему соединили ещё один вагончик, сколько вагончиков отправиться дальше с паровозом?</a:t>
            </a:r>
          </a:p>
        </p:txBody>
      </p:sp>
      <p:pic>
        <p:nvPicPr>
          <p:cNvPr id="6" name="Объект 5" descr="L:\Пособие\фото пособия\20191014_162832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53662"/>
            <a:ext cx="3130426" cy="2212912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  <p:pic>
        <p:nvPicPr>
          <p:cNvPr id="8" name="Рисунок 7" descr="L:\Пособие\фото пособия\20191014_1629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45024"/>
            <a:ext cx="3131444" cy="223442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273283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548680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70C0"/>
                </a:solidFill>
              </a:rPr>
              <a:t>Овладели  умением выделять образы цифр и чисел;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70C0"/>
                </a:solidFill>
              </a:rPr>
              <a:t>Закрепили  навыки последовательного и обратного счета;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70C0"/>
                </a:solidFill>
              </a:rPr>
              <a:t>Стали соотносить количество пальцев или предметов с определенной цифрой;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70C0"/>
                </a:solidFill>
              </a:rPr>
              <a:t>Улучшилась  зрительная память и ручная моторика, внимание, образное и логическое мышление, ориентировка в пространстве и на плоскости, музыкальный слух и чувство ритма;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70C0"/>
                </a:solidFill>
              </a:rPr>
              <a:t>Продолжают развивать владение различными речевыми умениями и навыками.</a:t>
            </a:r>
            <a:br>
              <a:rPr lang="ru-RU" sz="2800" dirty="0">
                <a:solidFill>
                  <a:srgbClr val="0070C0"/>
                </a:solidFill>
              </a:rPr>
            </a:b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552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7544" y="5430747"/>
            <a:ext cx="780145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СПАСИБО ЗА ВНИМАНИЕ</a:t>
            </a:r>
            <a:endParaRPr lang="ru-RU" dirty="0"/>
          </a:p>
        </p:txBody>
      </p:sp>
      <p:pic>
        <p:nvPicPr>
          <p:cNvPr id="4" name="Picture 3" descr="C:\Users\asus\Desktop\ОЛЯ(работа)\ФОНЫ ДЛЯ ПРИЗЕНТАЦИЙ\фон 3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346" y="707445"/>
            <a:ext cx="3346450" cy="466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5152" y="731519"/>
            <a:ext cx="3346704" cy="45586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051720" y="2823179"/>
            <a:ext cx="568863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41300" fontAlgn="base">
              <a:spcBef>
                <a:spcPct val="0"/>
              </a:spcBef>
              <a:spcAft>
                <a:spcPct val="0"/>
              </a:spcAft>
              <a:tabLst>
                <a:tab pos="2333625" algn="l"/>
              </a:tabLst>
            </a:pPr>
            <a:br>
              <a:rPr lang="ru-RU" sz="2000" dirty="0"/>
            </a:br>
            <a:endParaRPr lang="ru-RU" sz="3200" b="1" dirty="0">
              <a:solidFill>
                <a:srgbClr val="FF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731519"/>
            <a:ext cx="3275841" cy="4498195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477544" y="705400"/>
            <a:ext cx="4572000" cy="510909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Арифметику, детишки,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важно в жизни знать,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девчонки, и мальчишки,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должны уметь считать.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для счёта нам сначала,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цифры все узнать,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Потому, друзья, с начала,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Станем цифры изучать.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Десять цифр, из них любое,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можем написать число,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даже самое большое,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цифр состоит оно!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Десять цифр всего на свете,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 ними числа составляем,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Запомнить нужно цифры, дети,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мы учить их начинаем! </a:t>
            </a:r>
          </a:p>
          <a:p>
            <a:r>
              <a:rPr lang="ru-RU" i="1" dirty="0"/>
              <a:t>                        Сергей </a:t>
            </a:r>
            <a:r>
              <a:rPr lang="ru-RU" i="1" dirty="0" err="1"/>
              <a:t>Кашлев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419</TotalTime>
  <Words>1186</Words>
  <Application>Microsoft Office PowerPoint</Application>
  <PresentationFormat>Экран (4:3)</PresentationFormat>
  <Paragraphs>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Georgia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ОЛЕНЬКА</dc:creator>
  <cp:lastModifiedBy>aadmin</cp:lastModifiedBy>
  <cp:revision>48</cp:revision>
  <dcterms:created xsi:type="dcterms:W3CDTF">2016-04-05T20:09:34Z</dcterms:created>
  <dcterms:modified xsi:type="dcterms:W3CDTF">2020-02-25T05:03:19Z</dcterms:modified>
</cp:coreProperties>
</file>